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8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128" y="-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4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7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95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70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2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35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39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5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93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2F01F-9226-2B48-A911-F21128913888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B5D8C-F359-AE4D-9B4E-2C551D6F28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25970" y="237991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8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65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75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963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53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48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58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72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691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3546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690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420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826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668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166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10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43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97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384" y="0"/>
            <a:ext cx="11372525" cy="67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46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5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326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05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581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3513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Custom</PresentationFormat>
  <Paragraphs>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Courtemanche</dc:creator>
  <cp:lastModifiedBy>Ryan  steward</cp:lastModifiedBy>
  <cp:revision>9</cp:revision>
  <dcterms:created xsi:type="dcterms:W3CDTF">2017-04-18T23:03:27Z</dcterms:created>
  <dcterms:modified xsi:type="dcterms:W3CDTF">2017-05-02T01:29:45Z</dcterms:modified>
</cp:coreProperties>
</file>